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71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17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2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4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58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87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09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92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3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61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067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A42F-3952-4AC1-9530-0A8C0887E570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786A9-7C34-41DB-8920-A4E03823A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77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10 </a:t>
            </a:r>
            <a:r>
              <a:rPr lang="de-DE" sz="4400" dirty="0" err="1" smtClean="0">
                <a:solidFill>
                  <a:srgbClr val="000000"/>
                </a:solidFill>
                <a:cs typeface="Calibri Light"/>
              </a:rPr>
              <a:t>december</a:t>
            </a:r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 </a:t>
            </a:r>
            <a:r>
              <a:rPr lang="de-DE" sz="4400" dirty="0">
                <a:solidFill>
                  <a:srgbClr val="000000"/>
                </a:solidFill>
                <a:cs typeface="Calibri Light"/>
              </a:rPr>
              <a:t>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4484" y="3153758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dirty="0" err="1">
                <a:solidFill>
                  <a:srgbClr val="000000"/>
                </a:solidFill>
              </a:rPr>
              <a:t>Zorg</a:t>
            </a:r>
            <a:r>
              <a:rPr lang="de-DE" sz="3200" dirty="0">
                <a:solidFill>
                  <a:srgbClr val="000000"/>
                </a:solidFill>
              </a:rPr>
              <a:t> en </a:t>
            </a:r>
            <a:r>
              <a:rPr lang="de-DE" sz="3200" dirty="0" err="1">
                <a:solidFill>
                  <a:srgbClr val="000000"/>
                </a:solidFill>
              </a:rPr>
              <a:t>Techniek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dag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13</a:t>
            </a:r>
            <a:endParaRPr lang="de-DE" sz="1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70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Werken aan prototype </a:t>
            </a:r>
          </a:p>
          <a:p>
            <a:r>
              <a:rPr lang="nl-NL" dirty="0" smtClean="0"/>
              <a:t>10.00u </a:t>
            </a:r>
            <a:r>
              <a:rPr lang="nl-NL" dirty="0" err="1" smtClean="0"/>
              <a:t>vp</a:t>
            </a:r>
            <a:r>
              <a:rPr lang="nl-NL" dirty="0" smtClean="0"/>
              <a:t> voorlichting toets zorginnovaties en technologie  </a:t>
            </a:r>
          </a:p>
          <a:p>
            <a:r>
              <a:rPr lang="nl-NL" dirty="0" smtClean="0"/>
              <a:t>11.00u marktmeesteroverleg</a:t>
            </a:r>
          </a:p>
          <a:p>
            <a:r>
              <a:rPr lang="nl-NL" dirty="0" smtClean="0"/>
              <a:t>12.30u </a:t>
            </a:r>
            <a:r>
              <a:rPr lang="nl-NL" dirty="0" err="1" smtClean="0"/>
              <a:t>vz</a:t>
            </a:r>
            <a:r>
              <a:rPr lang="nl-NL" dirty="0" smtClean="0"/>
              <a:t> bespreken thema’s 3 en 4</a:t>
            </a:r>
            <a:r>
              <a:rPr lang="nl-NL" dirty="0" smtClean="0"/>
              <a:t>.</a:t>
            </a:r>
          </a:p>
          <a:p>
            <a:r>
              <a:rPr lang="nl-NL" dirty="0" smtClean="0"/>
              <a:t>12.45u vp4B verstandelijk gehandicaptenzorg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VP/VZ Themabijeenkomst Zorg en techniek 5,  opdracht </a:t>
            </a:r>
            <a:r>
              <a:rPr lang="nl-NL" b="1" dirty="0" smtClean="0"/>
              <a:t>zie WIKI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40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Prototypes bouwen, vandaag antwoord op de 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925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smtClean="0">
                <a:latin typeface="+mj-lt"/>
              </a:rPr>
              <a:t>Hoe ga je het testen?</a:t>
            </a:r>
          </a:p>
          <a:p>
            <a:pPr marL="0" indent="0">
              <a:buNone/>
            </a:pPr>
            <a:endParaRPr lang="nl-NL" sz="400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AutoShape 4" descr="Afbeeldingsresultaat voor test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Afbeeldingsresultaat voor tes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75126"/>
            <a:ext cx="3656445" cy="365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0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</a:t>
            </a:r>
            <a:r>
              <a:rPr lang="nl-NL" dirty="0" smtClean="0"/>
              <a:t>astcolleges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17 december  13uur </a:t>
            </a:r>
            <a:r>
              <a:rPr lang="nl-NL" dirty="0" smtClean="0"/>
              <a:t>Emiel </a:t>
            </a:r>
            <a:r>
              <a:rPr lang="nl-NL" dirty="0" err="1" smtClean="0"/>
              <a:t>Oorburg</a:t>
            </a:r>
            <a:r>
              <a:rPr lang="nl-NL" dirty="0" smtClean="0"/>
              <a:t> is medisch technicus in het </a:t>
            </a:r>
            <a:r>
              <a:rPr lang="nl-NL" dirty="0" err="1"/>
              <a:t>R</a:t>
            </a:r>
            <a:r>
              <a:rPr lang="nl-NL" dirty="0" err="1" smtClean="0"/>
              <a:t>efaja</a:t>
            </a:r>
            <a:r>
              <a:rPr lang="nl-NL" dirty="0" smtClean="0"/>
              <a:t> ziekenhuis in Stadskanaal</a:t>
            </a:r>
          </a:p>
          <a:p>
            <a:r>
              <a:rPr lang="nl-NL" sz="2000" dirty="0" smtClean="0"/>
              <a:t>Wat doet een medisch technicus</a:t>
            </a:r>
          </a:p>
          <a:p>
            <a:r>
              <a:rPr lang="nl-NL" sz="2000" dirty="0" smtClean="0"/>
              <a:t> Samenwerking </a:t>
            </a:r>
            <a:r>
              <a:rPr lang="nl-NL" sz="2000" dirty="0"/>
              <a:t>zorg en techniek hoe gaat dit in de praktijk en wat ben je van elkaar </a:t>
            </a:r>
            <a:r>
              <a:rPr lang="nl-NL" sz="2000" dirty="0" smtClean="0"/>
              <a:t>nodig.</a:t>
            </a:r>
          </a:p>
          <a:p>
            <a:r>
              <a:rPr lang="nl-NL" sz="2000" dirty="0" smtClean="0"/>
              <a:t>voorbeelden </a:t>
            </a:r>
            <a:r>
              <a:rPr lang="nl-NL" sz="2000" dirty="0"/>
              <a:t>van verbeteringen techniek </a:t>
            </a:r>
            <a:r>
              <a:rPr lang="nl-NL" sz="2000" dirty="0" err="1"/>
              <a:t>tbv</a:t>
            </a:r>
            <a:r>
              <a:rPr lang="nl-NL" sz="2000" dirty="0"/>
              <a:t> </a:t>
            </a:r>
            <a:r>
              <a:rPr lang="nl-NL" sz="2000" dirty="0" smtClean="0"/>
              <a:t>zorg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7 januari 10 uur </a:t>
            </a:r>
            <a:r>
              <a:rPr lang="nl-NL" dirty="0" smtClean="0"/>
              <a:t>Peter </a:t>
            </a:r>
            <a:r>
              <a:rPr lang="nl-NL" dirty="0" err="1" smtClean="0"/>
              <a:t>Schlepers</a:t>
            </a:r>
            <a:r>
              <a:rPr lang="nl-NL" dirty="0" smtClean="0"/>
              <a:t> Convenant Medische Technologie</a:t>
            </a:r>
          </a:p>
          <a:p>
            <a:pPr marL="0" indent="0">
              <a:buNone/>
            </a:pPr>
            <a:r>
              <a:rPr lang="nl-NL" sz="2000" dirty="0"/>
              <a:t>risicobeheersing en veilige toepassing van medische technologie binnen de zorg.</a:t>
            </a:r>
          </a:p>
        </p:txBody>
      </p:sp>
    </p:spTree>
    <p:extLst>
      <p:ext uri="{BB962C8B-B14F-4D97-AF65-F5344CB8AC3E}">
        <p14:creationId xmlns:p14="http://schemas.microsoft.com/office/powerpoint/2010/main" val="21119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125</Words>
  <Application>Microsoft Office PowerPoint</Application>
  <PresentationFormat>Breedbeeld</PresentationFormat>
  <Paragraphs>21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10 december 2018</vt:lpstr>
      <vt:lpstr>Agenda voor vandaag</vt:lpstr>
      <vt:lpstr>Prototypes bouwen, vandaag antwoord op de vraag</vt:lpstr>
      <vt:lpstr>Gastcolleges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december 2018</dc:title>
  <dc:creator>Weerden, Nienke van</dc:creator>
  <cp:lastModifiedBy>Weerden, Nienke van</cp:lastModifiedBy>
  <cp:revision>5</cp:revision>
  <dcterms:created xsi:type="dcterms:W3CDTF">2018-12-09T20:03:30Z</dcterms:created>
  <dcterms:modified xsi:type="dcterms:W3CDTF">2018-12-10T09:47:21Z</dcterms:modified>
</cp:coreProperties>
</file>