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3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A42F-3952-4AC1-9530-0A8C0887E570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86A9-7C34-41DB-8920-A4E03823A7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9719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A42F-3952-4AC1-9530-0A8C0887E570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86A9-7C34-41DB-8920-A4E03823A7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9170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A42F-3952-4AC1-9530-0A8C0887E570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86A9-7C34-41DB-8920-A4E03823A7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6236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A42F-3952-4AC1-9530-0A8C0887E570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86A9-7C34-41DB-8920-A4E03823A7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0246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A42F-3952-4AC1-9530-0A8C0887E570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86A9-7C34-41DB-8920-A4E03823A7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2588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A42F-3952-4AC1-9530-0A8C0887E570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86A9-7C34-41DB-8920-A4E03823A7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9873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A42F-3952-4AC1-9530-0A8C0887E570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86A9-7C34-41DB-8920-A4E03823A7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0094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A42F-3952-4AC1-9530-0A8C0887E570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86A9-7C34-41DB-8920-A4E03823A7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3928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A42F-3952-4AC1-9530-0A8C0887E570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86A9-7C34-41DB-8920-A4E03823A7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432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A42F-3952-4AC1-9530-0A8C0887E570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86A9-7C34-41DB-8920-A4E03823A7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161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A42F-3952-4AC1-9530-0A8C0887E570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86A9-7C34-41DB-8920-A4E03823A7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0671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7A42F-3952-4AC1-9530-0A8C0887E570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786A9-7C34-41DB-8920-A4E03823A7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377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Afbeelding 4"/>
          <p:cNvPicPr>
            <a:picLocks noChangeAspect="1"/>
          </p:cNvPicPr>
          <p:nvPr/>
        </p:nvPicPr>
        <p:blipFill rotWithShape="1">
          <a:blip r:embed="rId2">
            <a:alphaModFix/>
            <a:extLst/>
          </a:blip>
          <a:srcRect t="1503" r="2" b="2"/>
          <a:stretch/>
        </p:blipFill>
        <p:spPr>
          <a:xfrm>
            <a:off x="5768642" y="-2"/>
            <a:ext cx="6423053" cy="6858001"/>
          </a:xfrm>
          <a:prstGeom prst="rect">
            <a:avLst/>
          </a:prstGeom>
        </p:spPr>
      </p:pic>
      <p:pic>
        <p:nvPicPr>
          <p:cNvPr id="18" name="Picture 17">
            <a:extLst/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4484" y="3992591"/>
            <a:ext cx="4805996" cy="1644592"/>
          </a:xfrm>
        </p:spPr>
        <p:txBody>
          <a:bodyPr anchor="t">
            <a:normAutofit/>
          </a:bodyPr>
          <a:lstStyle/>
          <a:p>
            <a:pPr algn="l"/>
            <a:r>
              <a:rPr lang="de-DE" sz="4400" dirty="0" smtClean="0">
                <a:solidFill>
                  <a:srgbClr val="000000"/>
                </a:solidFill>
                <a:cs typeface="Calibri Light"/>
              </a:rPr>
              <a:t>10 </a:t>
            </a:r>
            <a:r>
              <a:rPr lang="de-DE" sz="4400" dirty="0" err="1" smtClean="0">
                <a:solidFill>
                  <a:srgbClr val="000000"/>
                </a:solidFill>
                <a:cs typeface="Calibri Light"/>
              </a:rPr>
              <a:t>december</a:t>
            </a:r>
            <a:r>
              <a:rPr lang="de-DE" sz="4400" dirty="0" smtClean="0">
                <a:solidFill>
                  <a:srgbClr val="000000"/>
                </a:solidFill>
                <a:cs typeface="Calibri Light"/>
              </a:rPr>
              <a:t> </a:t>
            </a:r>
            <a:r>
              <a:rPr lang="de-DE" sz="4400" dirty="0">
                <a:solidFill>
                  <a:srgbClr val="000000"/>
                </a:solidFill>
                <a:cs typeface="Calibri Light"/>
              </a:rPr>
              <a:t>2018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04484" y="3153758"/>
            <a:ext cx="4805691" cy="838831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b">
            <a:normAutofit/>
          </a:bodyPr>
          <a:lstStyle/>
          <a:p>
            <a:pPr algn="l"/>
            <a:r>
              <a:rPr lang="de-DE" sz="3200" dirty="0" err="1">
                <a:solidFill>
                  <a:srgbClr val="000000"/>
                </a:solidFill>
              </a:rPr>
              <a:t>Zorg</a:t>
            </a:r>
            <a:r>
              <a:rPr lang="de-DE" sz="3200" dirty="0">
                <a:solidFill>
                  <a:srgbClr val="000000"/>
                </a:solidFill>
              </a:rPr>
              <a:t> en </a:t>
            </a:r>
            <a:r>
              <a:rPr lang="de-DE" sz="3200" dirty="0" err="1">
                <a:solidFill>
                  <a:srgbClr val="000000"/>
                </a:solidFill>
              </a:rPr>
              <a:t>Techniek</a:t>
            </a:r>
            <a:r>
              <a:rPr lang="de-DE" sz="3200" dirty="0">
                <a:solidFill>
                  <a:srgbClr val="000000"/>
                </a:solidFill>
              </a:rPr>
              <a:t> </a:t>
            </a:r>
            <a:r>
              <a:rPr lang="de-DE" sz="3200" dirty="0" err="1">
                <a:solidFill>
                  <a:srgbClr val="000000"/>
                </a:solidFill>
              </a:rPr>
              <a:t>dag</a:t>
            </a:r>
            <a:r>
              <a:rPr lang="de-DE" sz="3200" dirty="0">
                <a:solidFill>
                  <a:srgbClr val="000000"/>
                </a:solidFill>
              </a:rPr>
              <a:t> </a:t>
            </a:r>
            <a:r>
              <a:rPr lang="de-DE" sz="3200" dirty="0" smtClean="0">
                <a:solidFill>
                  <a:srgbClr val="000000"/>
                </a:solidFill>
              </a:rPr>
              <a:t>13</a:t>
            </a:r>
            <a:endParaRPr lang="de-DE" sz="1800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702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 voor 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Werken aan prototype </a:t>
            </a:r>
          </a:p>
          <a:p>
            <a:r>
              <a:rPr lang="nl-NL" dirty="0" smtClean="0"/>
              <a:t>10.00u </a:t>
            </a:r>
            <a:r>
              <a:rPr lang="nl-NL" dirty="0" err="1" smtClean="0"/>
              <a:t>vp</a:t>
            </a:r>
            <a:r>
              <a:rPr lang="nl-NL" dirty="0" smtClean="0"/>
              <a:t> voorlichting toets zorginnovaties en technologie  </a:t>
            </a:r>
          </a:p>
          <a:p>
            <a:r>
              <a:rPr lang="nl-NL" dirty="0" smtClean="0"/>
              <a:t>11.00u marktmeesteroverleg</a:t>
            </a:r>
          </a:p>
          <a:p>
            <a:r>
              <a:rPr lang="nl-NL" dirty="0" smtClean="0"/>
              <a:t>12.30u </a:t>
            </a:r>
            <a:r>
              <a:rPr lang="nl-NL" dirty="0" err="1" smtClean="0"/>
              <a:t>vz</a:t>
            </a:r>
            <a:r>
              <a:rPr lang="nl-NL" dirty="0" smtClean="0"/>
              <a:t> bespreken thema’s 3 en 4</a:t>
            </a:r>
            <a:r>
              <a:rPr lang="nl-NL" dirty="0" smtClean="0"/>
              <a:t>.</a:t>
            </a:r>
          </a:p>
          <a:p>
            <a:r>
              <a:rPr lang="nl-NL" dirty="0" smtClean="0"/>
              <a:t>12.45u vp4B verstandelijk gehandicaptenzorg 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VP/VZ Themabijeenkomst Zorg en techniek 5,  opdracht </a:t>
            </a:r>
            <a:r>
              <a:rPr lang="nl-NL" b="1" dirty="0" smtClean="0"/>
              <a:t>zie WIKI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405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Prototypes bouwen, vandaag antwoord op de 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79257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sz="4000" dirty="0" smtClean="0">
                <a:latin typeface="+mj-lt"/>
              </a:rPr>
              <a:t>Hoe ga je het testen?</a:t>
            </a:r>
          </a:p>
          <a:p>
            <a:pPr marL="0" indent="0">
              <a:buNone/>
            </a:pPr>
            <a:endParaRPr lang="nl-NL" sz="4000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5" name="AutoShape 4" descr="Afbeeldingsresultaat voor teste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30" name="Picture 6" descr="Afbeeldingsresultaat voor tes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875126"/>
            <a:ext cx="3656445" cy="3656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209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</a:t>
            </a:r>
            <a:r>
              <a:rPr lang="nl-NL" dirty="0" smtClean="0"/>
              <a:t>astcolleges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 </a:t>
            </a:r>
            <a:r>
              <a:rPr lang="nl-NL" dirty="0" smtClean="0">
                <a:solidFill>
                  <a:srgbClr val="FF0000"/>
                </a:solidFill>
              </a:rPr>
              <a:t>17 december  13uur </a:t>
            </a:r>
            <a:r>
              <a:rPr lang="nl-NL" dirty="0" smtClean="0"/>
              <a:t>Emiel </a:t>
            </a:r>
            <a:r>
              <a:rPr lang="nl-NL" dirty="0" err="1" smtClean="0"/>
              <a:t>Oorburg</a:t>
            </a:r>
            <a:r>
              <a:rPr lang="nl-NL" dirty="0" smtClean="0"/>
              <a:t> is medisch technicus in het </a:t>
            </a:r>
            <a:r>
              <a:rPr lang="nl-NL" dirty="0" err="1"/>
              <a:t>R</a:t>
            </a:r>
            <a:r>
              <a:rPr lang="nl-NL" dirty="0" err="1" smtClean="0"/>
              <a:t>efaja</a:t>
            </a:r>
            <a:r>
              <a:rPr lang="nl-NL" dirty="0" smtClean="0"/>
              <a:t> ziekenhuis in Stadskanaal</a:t>
            </a:r>
          </a:p>
          <a:p>
            <a:r>
              <a:rPr lang="nl-NL" sz="2000" dirty="0" smtClean="0"/>
              <a:t>Wat doet een medisch technicus</a:t>
            </a:r>
          </a:p>
          <a:p>
            <a:r>
              <a:rPr lang="nl-NL" sz="2000" dirty="0" smtClean="0"/>
              <a:t> Samenwerking </a:t>
            </a:r>
            <a:r>
              <a:rPr lang="nl-NL" sz="2000" dirty="0"/>
              <a:t>zorg en techniek hoe gaat dit in de praktijk en wat ben je van elkaar </a:t>
            </a:r>
            <a:r>
              <a:rPr lang="nl-NL" sz="2000" dirty="0" smtClean="0"/>
              <a:t>nodig.</a:t>
            </a:r>
          </a:p>
          <a:p>
            <a:r>
              <a:rPr lang="nl-NL" sz="2000" dirty="0" smtClean="0"/>
              <a:t>voorbeelden </a:t>
            </a:r>
            <a:r>
              <a:rPr lang="nl-NL" sz="2000" dirty="0"/>
              <a:t>van verbeteringen techniek </a:t>
            </a:r>
            <a:r>
              <a:rPr lang="nl-NL" sz="2000" dirty="0" err="1"/>
              <a:t>tbv</a:t>
            </a:r>
            <a:r>
              <a:rPr lang="nl-NL" sz="2000" dirty="0"/>
              <a:t> </a:t>
            </a:r>
            <a:r>
              <a:rPr lang="nl-NL" sz="2000" dirty="0" smtClean="0"/>
              <a:t>zorg</a:t>
            </a:r>
            <a:endParaRPr lang="nl-NL" sz="20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</a:rPr>
              <a:t>7 januari 10 uur </a:t>
            </a:r>
            <a:r>
              <a:rPr lang="nl-NL" dirty="0" smtClean="0"/>
              <a:t>Peter </a:t>
            </a:r>
            <a:r>
              <a:rPr lang="nl-NL" dirty="0" err="1" smtClean="0"/>
              <a:t>Schlepers</a:t>
            </a:r>
            <a:r>
              <a:rPr lang="nl-NL" dirty="0" smtClean="0"/>
              <a:t> Convenant Medische Technologie</a:t>
            </a:r>
          </a:p>
          <a:p>
            <a:pPr marL="0" indent="0">
              <a:buNone/>
            </a:pPr>
            <a:r>
              <a:rPr lang="nl-NL" sz="2000" dirty="0"/>
              <a:t>risicobeheersing en veilige toepassing van medische technologie binnen de zorg.</a:t>
            </a:r>
          </a:p>
        </p:txBody>
      </p:sp>
    </p:spTree>
    <p:extLst>
      <p:ext uri="{BB962C8B-B14F-4D97-AF65-F5344CB8AC3E}">
        <p14:creationId xmlns:p14="http://schemas.microsoft.com/office/powerpoint/2010/main" val="211197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125</Words>
  <Application>Microsoft Office PowerPoint</Application>
  <PresentationFormat>Breedbeeld</PresentationFormat>
  <Paragraphs>21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10 december 2018</vt:lpstr>
      <vt:lpstr>Agenda voor vandaag</vt:lpstr>
      <vt:lpstr>Prototypes bouwen, vandaag antwoord op de vraag</vt:lpstr>
      <vt:lpstr>Gastcolleges</vt:lpstr>
    </vt:vector>
  </TitlesOfParts>
  <Company>Alfa-college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december 2018</dc:title>
  <dc:creator>Weerden, Nienke van</dc:creator>
  <cp:lastModifiedBy>Weerden, Nienke van</cp:lastModifiedBy>
  <cp:revision>5</cp:revision>
  <dcterms:created xsi:type="dcterms:W3CDTF">2018-12-09T20:03:30Z</dcterms:created>
  <dcterms:modified xsi:type="dcterms:W3CDTF">2018-12-10T09:47:21Z</dcterms:modified>
</cp:coreProperties>
</file>